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5A84-E780-4D70-A3F7-E0E4B49FD750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3864-C2A3-4F8A-8A0F-7CA9E721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7" t="37984" r="17552" b="16028"/>
          <a:stretch>
            <a:fillRect/>
          </a:stretch>
        </p:blipFill>
        <p:spPr bwMode="auto">
          <a:xfrm>
            <a:off x="152400" y="228600"/>
            <a:ext cx="4800600" cy="6405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48915" r="13565" b="27470"/>
          <a:stretch>
            <a:fillRect/>
          </a:stretch>
        </p:blipFill>
        <p:spPr bwMode="auto">
          <a:xfrm>
            <a:off x="5105400" y="1600200"/>
            <a:ext cx="38663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48915" r="13565" b="27470"/>
          <a:stretch>
            <a:fillRect/>
          </a:stretch>
        </p:blipFill>
        <p:spPr bwMode="auto">
          <a:xfrm>
            <a:off x="5105400" y="1600200"/>
            <a:ext cx="38663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9089" r="59554" b="24846"/>
          <a:stretch>
            <a:fillRect/>
          </a:stretch>
        </p:blipFill>
        <p:spPr bwMode="auto">
          <a:xfrm>
            <a:off x="0" y="37699"/>
            <a:ext cx="5029200" cy="66886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48915" r="13565" b="27470"/>
          <a:stretch>
            <a:fillRect/>
          </a:stretch>
        </p:blipFill>
        <p:spPr bwMode="auto">
          <a:xfrm>
            <a:off x="5105400" y="1600200"/>
            <a:ext cx="38663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9" t="29138" r="24529" b="25014"/>
          <a:stretch>
            <a:fillRect/>
          </a:stretch>
        </p:blipFill>
        <p:spPr bwMode="auto">
          <a:xfrm>
            <a:off x="0" y="0"/>
            <a:ext cx="4953000" cy="6820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48915" r="13565" b="27470"/>
          <a:stretch>
            <a:fillRect/>
          </a:stretch>
        </p:blipFill>
        <p:spPr bwMode="auto">
          <a:xfrm>
            <a:off x="5105400" y="1600200"/>
            <a:ext cx="38663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29138" r="10968" b="24585"/>
          <a:stretch>
            <a:fillRect/>
          </a:stretch>
        </p:blipFill>
        <p:spPr bwMode="auto">
          <a:xfrm>
            <a:off x="0" y="76199"/>
            <a:ext cx="5029200" cy="66435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LeBlanc</dc:creator>
  <cp:lastModifiedBy>Jennifer Cubitt</cp:lastModifiedBy>
  <cp:revision>1</cp:revision>
  <dcterms:created xsi:type="dcterms:W3CDTF">2014-02-13T13:42:52Z</dcterms:created>
  <dcterms:modified xsi:type="dcterms:W3CDTF">2014-02-13T17:56:41Z</dcterms:modified>
</cp:coreProperties>
</file>